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9" r:id="rId4"/>
    <p:sldId id="258" r:id="rId5"/>
    <p:sldId id="261" r:id="rId6"/>
    <p:sldId id="262" r:id="rId7"/>
    <p:sldId id="264" r:id="rId8"/>
    <p:sldId id="266" r:id="rId9"/>
    <p:sldId id="267" r:id="rId10"/>
    <p:sldId id="268" r:id="rId11"/>
    <p:sldId id="269" r:id="rId12"/>
    <p:sldId id="271" r:id="rId13"/>
    <p:sldId id="263" r:id="rId14"/>
    <p:sldId id="27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39A05-B62C-4116-9317-9772F79605B4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52FFF-64BA-4E86-BBEB-9BCE79155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1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55d268dc9c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55d268dc9c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2939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103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11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337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310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616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1661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5063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656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743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4693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0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202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5217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9436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5361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645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178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3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12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59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61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38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BB5E2-4501-4085-9775-5DE362B60B5C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659AD-FCE3-4AB1-9DC0-82ADCB984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90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ru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ru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09190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leisan.shajhutdinova@gmail.com" TargetMode="External"/><Relationship Id="rId5" Type="http://schemas.openxmlformats.org/officeDocument/2006/relationships/hyperlink" Target="mailto:aisuli97@gmail.com" TargetMode="Externa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110" y="2238581"/>
            <a:ext cx="7950703" cy="4493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30" y="136203"/>
            <a:ext cx="1128183" cy="1117832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8043" y="5773783"/>
            <a:ext cx="9653263" cy="1084217"/>
          </a:xfrm>
        </p:spPr>
        <p:txBody>
          <a:bodyPr/>
          <a:lstStyle/>
          <a:p>
            <a:r>
              <a:rPr lang="ru-RU" sz="2800" dirty="0" smtClean="0"/>
              <a:t>15-25 августа 2019 г.</a:t>
            </a:r>
          </a:p>
          <a:p>
            <a:r>
              <a:rPr lang="ru-RU" sz="2800" dirty="0" smtClean="0"/>
              <a:t>НОЦ «</a:t>
            </a:r>
            <a:r>
              <a:rPr lang="ru-RU" sz="2800" dirty="0" err="1" smtClean="0"/>
              <a:t>Фәнсар</a:t>
            </a:r>
            <a:r>
              <a:rPr lang="ru-RU" sz="2800" dirty="0" smtClean="0"/>
              <a:t>» (Алексеевский район, деревня </a:t>
            </a:r>
            <a:r>
              <a:rPr lang="ru-RU" sz="2800" dirty="0" err="1" smtClean="0"/>
              <a:t>Биляр</a:t>
            </a:r>
            <a:r>
              <a:rPr lang="ru-RU" sz="2800" dirty="0" smtClean="0"/>
              <a:t>)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8043" y="1254035"/>
            <a:ext cx="9076839" cy="984546"/>
          </a:xfrm>
        </p:spPr>
        <p:txBody>
          <a:bodyPr>
            <a:noAutofit/>
          </a:bodyPr>
          <a:lstStyle/>
          <a:p>
            <a:r>
              <a:rPr lang="ru-RU" sz="6600" b="1" dirty="0" smtClean="0"/>
              <a:t>«Сәләт </a:t>
            </a:r>
            <a:r>
              <a:rPr lang="ru-RU" sz="6600" b="1" dirty="0" err="1" smtClean="0"/>
              <a:t>Имәнкәй</a:t>
            </a:r>
            <a:r>
              <a:rPr lang="ru-RU" sz="6600" b="1" dirty="0" smtClean="0"/>
              <a:t> - 2019»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35309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06" t="8544" r="-121" b="10247"/>
          <a:stretch/>
        </p:blipFill>
        <p:spPr>
          <a:xfrm>
            <a:off x="838200" y="1486885"/>
            <a:ext cx="10515600" cy="52578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806"/>
            <a:ext cx="112785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27858" cy="11217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230" t="9655" r="1601"/>
          <a:stretch/>
        </p:blipFill>
        <p:spPr>
          <a:xfrm>
            <a:off x="2456597" y="16292"/>
            <a:ext cx="7942997" cy="44254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7067" t="40525" r="1751" b="5762"/>
          <a:stretch/>
        </p:blipFill>
        <p:spPr>
          <a:xfrm>
            <a:off x="2442948" y="4171537"/>
            <a:ext cx="7942997" cy="2618223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5349922" y="5868538"/>
            <a:ext cx="1487606" cy="764274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4781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/>
        </p:nvSpPr>
        <p:spPr>
          <a:xfrm>
            <a:off x="5722467" y="307800"/>
            <a:ext cx="5892800" cy="8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defTabSz="1219170">
              <a:buClr>
                <a:srgbClr val="000000"/>
              </a:buClr>
            </a:pPr>
            <a:r>
              <a:rPr lang="ru-RU" sz="3200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 в социальных сетях</a:t>
            </a:r>
          </a:p>
        </p:txBody>
      </p:sp>
      <p:pic>
        <p:nvPicPr>
          <p:cNvPr id="127" name="Google Shape;127;p23" descr="sehleht-560x694.jpg"/>
          <p:cNvPicPr preferRelativeResize="0"/>
          <p:nvPr/>
        </p:nvPicPr>
        <p:blipFill rotWithShape="1">
          <a:blip r:embed="rId3">
            <a:alphaModFix/>
          </a:blip>
          <a:srcRect l="16362" t="14230" r="18316" b="33237"/>
          <a:stretch/>
        </p:blipFill>
        <p:spPr>
          <a:xfrm>
            <a:off x="154634" y="110201"/>
            <a:ext cx="887333" cy="882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6390" t="13805" r="9291" b="16275"/>
          <a:stretch/>
        </p:blipFill>
        <p:spPr>
          <a:xfrm>
            <a:off x="1041967" y="1150601"/>
            <a:ext cx="1992671" cy="18746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4637" y="1398767"/>
            <a:ext cx="5943275" cy="183514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7750966" y="2713705"/>
            <a:ext cx="3864301" cy="42004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49668D"/>
                </a:solidFill>
                <a:latin typeface="Arial"/>
                <a:sym typeface="Arial"/>
              </a:rPr>
              <a:t>https://vk.com/selet.imenkey</a:t>
            </a:r>
            <a:endParaRPr lang="ru-RU" sz="1867" b="1" kern="0" dirty="0">
              <a:solidFill>
                <a:srgbClr val="49668D"/>
              </a:solidFill>
              <a:latin typeface="Arial"/>
              <a:sym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6967" y="4294883"/>
            <a:ext cx="1440448" cy="14340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r="297" b="58753"/>
          <a:stretch/>
        </p:blipFill>
        <p:spPr>
          <a:xfrm>
            <a:off x="3034638" y="4061469"/>
            <a:ext cx="4548285" cy="1793428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7750966" y="5274905"/>
            <a:ext cx="2120621" cy="42004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49668D"/>
                </a:solidFill>
                <a:latin typeface="Arial"/>
                <a:sym typeface="Arial"/>
              </a:rPr>
              <a:t>@</a:t>
            </a:r>
            <a:r>
              <a:rPr lang="en-US" sz="1867" b="1" kern="0" dirty="0" err="1">
                <a:solidFill>
                  <a:srgbClr val="49668D"/>
                </a:solidFill>
                <a:latin typeface="Arial"/>
                <a:sym typeface="Arial"/>
              </a:rPr>
              <a:t>selet.imenkey</a:t>
            </a:r>
            <a:endParaRPr lang="ru-RU" sz="1867" b="1" kern="0" dirty="0">
              <a:solidFill>
                <a:srgbClr val="49668D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04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58" y="128451"/>
            <a:ext cx="1350142" cy="1337755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732" t="8681" r="13002" b="17237"/>
          <a:stretch/>
        </p:blipFill>
        <p:spPr>
          <a:xfrm>
            <a:off x="3631213" y="4340933"/>
            <a:ext cx="4475557" cy="21489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5" y="6443872"/>
            <a:ext cx="11607790" cy="4206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0" y="1122363"/>
            <a:ext cx="693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spc="300" dirty="0" smtClean="0">
                <a:latin typeface="+mj-lt"/>
              </a:rPr>
              <a:t>Контакты:</a:t>
            </a:r>
            <a:endParaRPr lang="ru-RU" sz="4800" b="1" spc="3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1934229"/>
            <a:ext cx="75546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/>
              <a:t>Директор</a:t>
            </a:r>
            <a:r>
              <a:rPr lang="ru-RU" sz="2800" dirty="0" smtClean="0"/>
              <a:t>: Хабибуллина </a:t>
            </a:r>
            <a:r>
              <a:rPr lang="ru-RU" sz="2800" dirty="0" err="1" smtClean="0"/>
              <a:t>Айсылу</a:t>
            </a:r>
            <a:r>
              <a:rPr lang="ru-RU" sz="2800" dirty="0" smtClean="0"/>
              <a:t> 89872397742 </a:t>
            </a:r>
            <a:r>
              <a:rPr lang="en-US" sz="2800" dirty="0" smtClean="0">
                <a:hlinkClick r:id="rId5"/>
              </a:rPr>
              <a:t>aisuli97@gmail.com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ru-RU" sz="2800" u="sng" dirty="0" smtClean="0"/>
              <a:t>Старший вожатый</a:t>
            </a:r>
            <a:r>
              <a:rPr lang="ru-RU" sz="2800" dirty="0" smtClean="0"/>
              <a:t>: </a:t>
            </a:r>
            <a:r>
              <a:rPr lang="ru-RU" sz="2800" dirty="0" err="1" smtClean="0"/>
              <a:t>Шайхутдинова</a:t>
            </a:r>
            <a:r>
              <a:rPr lang="ru-RU" sz="2800" dirty="0" smtClean="0"/>
              <a:t> </a:t>
            </a:r>
            <a:r>
              <a:rPr lang="ru-RU" sz="2800" dirty="0" err="1" smtClean="0"/>
              <a:t>Лейсан</a:t>
            </a:r>
            <a:r>
              <a:rPr lang="ru-RU" sz="2800" dirty="0" smtClean="0"/>
              <a:t> 8953275328 </a:t>
            </a:r>
            <a:r>
              <a:rPr lang="en-US" sz="2800" dirty="0" smtClean="0">
                <a:hlinkClick r:id="rId6"/>
              </a:rPr>
              <a:t>leisan.shajhutdinova@gmail.com</a:t>
            </a:r>
            <a:r>
              <a:rPr lang="en-US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03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58" y="128451"/>
            <a:ext cx="1350142" cy="1337755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732" t="8681" r="13002" b="17237"/>
          <a:stretch/>
        </p:blipFill>
        <p:spPr>
          <a:xfrm>
            <a:off x="3631213" y="4340933"/>
            <a:ext cx="4475557" cy="21489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5" y="6443872"/>
            <a:ext cx="11607790" cy="4206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25086" y="2678966"/>
            <a:ext cx="693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spc="300" dirty="0" smtClean="0">
                <a:latin typeface="+mj-lt"/>
              </a:rPr>
              <a:t>Спасибо за внимание!</a:t>
            </a:r>
            <a:endParaRPr lang="ru-RU" sz="4800" b="1" spc="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949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30" y="136203"/>
            <a:ext cx="1128183" cy="111783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732" t="8681" r="13002" b="17237"/>
          <a:stretch/>
        </p:blipFill>
        <p:spPr>
          <a:xfrm>
            <a:off x="8900159" y="4963886"/>
            <a:ext cx="3291841" cy="15806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5" y="6443872"/>
            <a:ext cx="11607790" cy="420660"/>
          </a:xfrm>
          <a:prstGeom prst="rect">
            <a:avLst/>
          </a:prstGeom>
        </p:spPr>
      </p:pic>
      <p:graphicFrame>
        <p:nvGraphicFramePr>
          <p:cNvPr id="8" name="Google Shape;62;p14"/>
          <p:cNvGraphicFramePr/>
          <p:nvPr>
            <p:extLst>
              <p:ext uri="{D42A27DB-BD31-4B8C-83A1-F6EECF244321}">
                <p14:modId xmlns:p14="http://schemas.microsoft.com/office/powerpoint/2010/main" val="923490715"/>
              </p:ext>
            </p:extLst>
          </p:nvPr>
        </p:nvGraphicFramePr>
        <p:xfrm>
          <a:off x="1397727" y="865139"/>
          <a:ext cx="9836331" cy="48387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78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8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87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03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Название </a:t>
                      </a: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смены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Сәләт </a:t>
                      </a: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Имәнкәй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12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Ключевое направление </a:t>
                      </a: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смены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Интеллектуально-творческое, спортивное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03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Период проведения смены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15-25 августа 2019 год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12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Место проведения смены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Алексеевский район, деревня </a:t>
                      </a:r>
                      <a:r>
                        <a:rPr lang="ru-RU" dirty="0" err="1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Биляр</a:t>
                      </a: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НОЦ «Фәнсар»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03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Возраст детей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10-18 лет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128"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Руководство </a:t>
                      </a:r>
                      <a:r>
                        <a:rPr lang="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смены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директор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Хабибуллина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Айсылу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Рамилевна</a:t>
                      </a:r>
                      <a:endParaRPr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41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старший</a:t>
                      </a:r>
                      <a:r>
                        <a:rPr lang="ru-RU" baseline="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вожатый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Шайхутдинова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Лейсан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Фаридовна</a:t>
                      </a:r>
                      <a:endParaRPr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038">
                <a:tc grid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                                                               ИНФОРМАЦИЯ ПО УЧАСТНИКАМ 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703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</a:t>
                      </a: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вожатых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703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 smtClean="0">
                          <a:latin typeface="Times New Roman" charset="0"/>
                          <a:ea typeface="Times New Roman" charset="0"/>
                          <a:cs typeface="Times New Roman" charset="0"/>
                          <a:sym typeface="Times New Roman"/>
                        </a:rPr>
                        <a:t>Количество</a:t>
                      </a:r>
                      <a:r>
                        <a:rPr lang="ru-RU" baseline="0" dirty="0" smtClean="0">
                          <a:latin typeface="Times New Roman" charset="0"/>
                          <a:ea typeface="Times New Roman" charset="0"/>
                          <a:cs typeface="Times New Roman" charset="0"/>
                          <a:sym typeface="Times New Roman"/>
                        </a:rPr>
                        <a:t> </a:t>
                      </a:r>
                      <a:r>
                        <a:rPr lang="ru-RU" sz="14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  <a:sym typeface="Arial"/>
                        </a:rPr>
                        <a:t>детей</a:t>
                      </a:r>
                      <a:endParaRPr dirty="0">
                        <a:latin typeface="Times New Roman" charset="0"/>
                        <a:ea typeface="Times New Roman" charset="0"/>
                        <a:cs typeface="Times New Roman" charset="0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</a:t>
                      </a:r>
                      <a:endParaRPr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12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30" y="136203"/>
            <a:ext cx="1128183" cy="1117832"/>
          </a:xfrm>
          <a:prstGeom prst="rect">
            <a:avLst/>
          </a:prstGeom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0630" y="1623014"/>
            <a:ext cx="4445726" cy="3693320"/>
          </a:xfrm>
        </p:spPr>
        <p:txBody>
          <a:bodyPr>
            <a:normAutofit/>
          </a:bodyPr>
          <a:lstStyle/>
          <a:p>
            <a:r>
              <a:rPr lang="ru-RU" sz="2800" b="1" spc="300" dirty="0" smtClean="0"/>
              <a:t>Уроки: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sz="2800" dirty="0" smtClean="0"/>
              <a:t>Татарский язык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sz="2800" dirty="0" smtClean="0"/>
              <a:t>Этнология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sz="2800" dirty="0" smtClean="0"/>
              <a:t>Робототехника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sz="2800" dirty="0" smtClean="0"/>
              <a:t>Подготовка ГИА/ЕГЭ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sz="2800" dirty="0" smtClean="0"/>
              <a:t>Аэробика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sz="2800" dirty="0" smtClean="0"/>
              <a:t>Экотуризм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9071" t="8681" r="13001" b="19434"/>
          <a:stretch/>
        </p:blipFill>
        <p:spPr>
          <a:xfrm>
            <a:off x="8955741" y="5055326"/>
            <a:ext cx="3236259" cy="1533733"/>
          </a:xfrm>
          <a:prstGeom prst="rect">
            <a:avLst/>
          </a:prstGeom>
        </p:spPr>
      </p:pic>
      <p:sp>
        <p:nvSpPr>
          <p:cNvPr id="8" name="Заголовок 7"/>
          <p:cNvSpPr txBox="1">
            <a:spLocks noGrp="1"/>
          </p:cNvSpPr>
          <p:nvPr>
            <p:ph type="ctrTitle"/>
          </p:nvPr>
        </p:nvSpPr>
        <p:spPr>
          <a:xfrm>
            <a:off x="1367246" y="0"/>
            <a:ext cx="90046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800" b="1" spc="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Программа смены</a:t>
            </a:r>
            <a:r>
              <a:rPr lang="ru-RU" sz="3200" b="1" u="sng" spc="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3200" b="1" u="sng" spc="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200" b="1" u="sng" spc="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Научно-образовательная деятельность</a:t>
            </a:r>
            <a:endParaRPr lang="ru-RU" sz="3200" b="1" u="sng" spc="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spc="300" dirty="0"/>
          </a:p>
        </p:txBody>
      </p:sp>
      <p:sp>
        <p:nvSpPr>
          <p:cNvPr id="2" name="TextBox 1"/>
          <p:cNvSpPr txBox="1"/>
          <p:nvPr/>
        </p:nvSpPr>
        <p:spPr>
          <a:xfrm>
            <a:off x="3648892" y="1623015"/>
            <a:ext cx="4441371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300" dirty="0" smtClean="0"/>
              <a:t>Мастер классы:</a:t>
            </a:r>
          </a:p>
          <a:p>
            <a:pPr marL="457200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800" dirty="0" smtClean="0"/>
              <a:t>Видеомонтаж</a:t>
            </a:r>
          </a:p>
          <a:p>
            <a:pPr marL="457200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800" dirty="0" smtClean="0"/>
              <a:t>Арабский язык</a:t>
            </a:r>
          </a:p>
          <a:p>
            <a:pPr marL="457200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800" dirty="0" smtClean="0"/>
              <a:t>Hand-made</a:t>
            </a:r>
          </a:p>
          <a:p>
            <a:pPr marL="457200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800" dirty="0" smtClean="0"/>
              <a:t>Фотоискусство</a:t>
            </a:r>
          </a:p>
          <a:p>
            <a:pPr marL="457200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800" dirty="0" smtClean="0"/>
              <a:t>Гончарное искусство</a:t>
            </a:r>
          </a:p>
          <a:p>
            <a:pPr marL="457200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800" dirty="0" smtClean="0"/>
              <a:t>Этика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903028" y="1623015"/>
            <a:ext cx="392756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300" dirty="0" smtClean="0"/>
              <a:t>Встречи:</a:t>
            </a:r>
          </a:p>
          <a:p>
            <a:pPr marL="457200" indent="-457200" fontAlgn="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800" dirty="0"/>
              <a:t>Ментальная </a:t>
            </a:r>
            <a:r>
              <a:rPr lang="ru-RU" sz="2800" dirty="0" smtClean="0"/>
              <a:t>арифметика</a:t>
            </a:r>
          </a:p>
          <a:p>
            <a:pPr marL="457200" indent="-457200" fontAlgn="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800" dirty="0" smtClean="0"/>
              <a:t>Занимательная </a:t>
            </a:r>
            <a:r>
              <a:rPr lang="ru-RU" sz="2800" dirty="0"/>
              <a:t>физика и </a:t>
            </a:r>
            <a:r>
              <a:rPr lang="ru-RU" sz="2800" dirty="0" smtClean="0"/>
              <a:t>химия</a:t>
            </a:r>
          </a:p>
          <a:p>
            <a:pPr marL="457200" indent="-457200" fontAlgn="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800" dirty="0" smtClean="0"/>
              <a:t>Звукорежиссура</a:t>
            </a:r>
          </a:p>
          <a:p>
            <a:pPr marL="457200" indent="-457200" fontAlgn="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800" dirty="0" smtClean="0"/>
              <a:t>Раскопки</a:t>
            </a:r>
            <a:endParaRPr lang="ru-RU" sz="2800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6327" t="-5486" b="-1"/>
          <a:stretch/>
        </p:blipFill>
        <p:spPr>
          <a:xfrm>
            <a:off x="587830" y="6439989"/>
            <a:ext cx="11604170" cy="41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3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30" y="136203"/>
            <a:ext cx="1128183" cy="111783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28211" y="887753"/>
            <a:ext cx="8207829" cy="732563"/>
          </a:xfrm>
        </p:spPr>
        <p:txBody>
          <a:bodyPr>
            <a:normAutofit fontScale="90000"/>
          </a:bodyPr>
          <a:lstStyle/>
          <a:p>
            <a:r>
              <a:rPr lang="ru-RU" sz="3600" b="1" u="sng" spc="300" dirty="0" smtClean="0"/>
              <a:t>Культурно-творческая программ</a:t>
            </a:r>
            <a:r>
              <a:rPr lang="ru-RU" sz="3600" b="1" u="sng" dirty="0" smtClean="0"/>
              <a:t>а 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b="1" u="sng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07183" y="1017725"/>
            <a:ext cx="4458789" cy="3125614"/>
          </a:xfrm>
        </p:spPr>
        <p:txBody>
          <a:bodyPr>
            <a:normAutofit/>
          </a:bodyPr>
          <a:lstStyle/>
          <a:p>
            <a:r>
              <a:rPr lang="ru-RU" b="1" spc="300" dirty="0" smtClean="0"/>
              <a:t>Вечерние мероприятия:</a:t>
            </a:r>
          </a:p>
          <a:p>
            <a:pPr marL="342900" indent="-342900" algn="l" fontAlgn="t">
              <a:buFont typeface="Courier New" panose="02070309020205020404" pitchFamily="49" charset="0"/>
              <a:buChar char="o"/>
            </a:pPr>
            <a:r>
              <a:rPr lang="ru-RU" dirty="0" smtClean="0"/>
              <a:t>“</a:t>
            </a:r>
            <a:r>
              <a:rPr lang="en-US" dirty="0"/>
              <a:t>Dance battle”</a:t>
            </a:r>
            <a:endParaRPr lang="ru-RU" dirty="0"/>
          </a:p>
          <a:p>
            <a:pPr marL="342900" indent="-342900" algn="l" fontAlgn="t">
              <a:buFont typeface="Courier New" panose="02070309020205020404" pitchFamily="49" charset="0"/>
              <a:buChar char="o"/>
            </a:pPr>
            <a:r>
              <a:rPr lang="ru-RU" dirty="0" smtClean="0"/>
              <a:t>“</a:t>
            </a:r>
            <a:r>
              <a:rPr lang="en-US" dirty="0" err="1" smtClean="0"/>
              <a:t>IMNKfilms</a:t>
            </a:r>
            <a:r>
              <a:rPr lang="en-US" dirty="0" smtClean="0"/>
              <a:t>”</a:t>
            </a:r>
            <a:endParaRPr lang="ru-RU" dirty="0" smtClean="0"/>
          </a:p>
          <a:p>
            <a:pPr marL="342900" indent="-342900" algn="l" fontAlgn="t">
              <a:buFont typeface="Courier New" panose="02070309020205020404" pitchFamily="49" charset="0"/>
              <a:buChar char="o"/>
            </a:pPr>
            <a:r>
              <a:rPr lang="ru-RU" dirty="0" smtClean="0"/>
              <a:t>«</a:t>
            </a:r>
            <a:r>
              <a:rPr lang="ru-RU" dirty="0"/>
              <a:t>Эконом игра</a:t>
            </a:r>
            <a:r>
              <a:rPr lang="ru-RU" dirty="0" smtClean="0"/>
              <a:t>»</a:t>
            </a:r>
          </a:p>
          <a:p>
            <a:pPr marL="342900" indent="-342900" algn="l" fontAlgn="t">
              <a:buFont typeface="Courier New" panose="02070309020205020404" pitchFamily="49" charset="0"/>
              <a:buChar char="o"/>
            </a:pPr>
            <a:r>
              <a:rPr lang="ru-RU" dirty="0" smtClean="0"/>
              <a:t>«Открытый микрофон»</a:t>
            </a:r>
            <a:endParaRPr lang="ru-RU" dirty="0"/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dirty="0" smtClean="0"/>
              <a:t>«</a:t>
            </a:r>
            <a:r>
              <a:rPr lang="ru-RU" dirty="0" err="1" smtClean="0"/>
              <a:t>Квиз</a:t>
            </a:r>
            <a:r>
              <a:rPr lang="ru-RU" dirty="0" smtClean="0"/>
              <a:t>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732" t="8681" r="13002" b="17237"/>
          <a:stretch/>
        </p:blipFill>
        <p:spPr>
          <a:xfrm>
            <a:off x="8900159" y="4963886"/>
            <a:ext cx="3291841" cy="15806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5" y="6443872"/>
            <a:ext cx="11607790" cy="4206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78434" y="1017725"/>
            <a:ext cx="4197533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spc="300" dirty="0" smtClean="0"/>
              <a:t>Дневные мероприятия:</a:t>
            </a:r>
          </a:p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400" dirty="0" smtClean="0"/>
              <a:t>«</a:t>
            </a:r>
            <a:r>
              <a:rPr lang="ru-RU" sz="2400" dirty="0" err="1" smtClean="0"/>
              <a:t>Квест</a:t>
            </a:r>
            <a:r>
              <a:rPr lang="ru-RU" sz="2400" dirty="0" smtClean="0"/>
              <a:t>»</a:t>
            </a:r>
          </a:p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400" dirty="0" smtClean="0"/>
              <a:t>«Фестиваль рисунков»</a:t>
            </a:r>
          </a:p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400" dirty="0" smtClean="0"/>
              <a:t>«Фестиваль красок»</a:t>
            </a:r>
          </a:p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400" dirty="0" smtClean="0"/>
              <a:t>«Ярмарка вакансий»</a:t>
            </a:r>
          </a:p>
          <a:p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58813" y="3812229"/>
            <a:ext cx="9409187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spc="300" dirty="0" smtClean="0">
                <a:solidFill>
                  <a:schemeClr val="tx1"/>
                </a:solidFill>
              </a:rPr>
              <a:t>Спортивно-оздоровительная деятельность</a:t>
            </a:r>
            <a:br>
              <a:rPr lang="ru-RU" sz="3200" b="1" u="sng" spc="300" dirty="0" smtClean="0">
                <a:solidFill>
                  <a:schemeClr val="tx1"/>
                </a:solidFill>
              </a:rPr>
            </a:br>
            <a:endParaRPr lang="ru-RU" sz="3200" b="1" u="sng" spc="300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6"/>
          <p:cNvSpPr txBox="1">
            <a:spLocks/>
          </p:cNvSpPr>
          <p:nvPr/>
        </p:nvSpPr>
        <p:spPr>
          <a:xfrm>
            <a:off x="1107183" y="4383729"/>
            <a:ext cx="5216434" cy="2697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fontAlgn="t">
              <a:buFont typeface="Courier New" panose="02070309020205020404" pitchFamily="49" charset="0"/>
              <a:buChar char="o"/>
            </a:pPr>
            <a:r>
              <a:rPr lang="ru-RU" smtClean="0"/>
              <a:t>Водное поло</a:t>
            </a:r>
          </a:p>
          <a:p>
            <a:pPr marL="342900" indent="-342900" algn="l" fontAlgn="t">
              <a:buFont typeface="Courier New" panose="02070309020205020404" pitchFamily="49" charset="0"/>
              <a:buChar char="o"/>
            </a:pPr>
            <a:r>
              <a:rPr lang="ru-RU" smtClean="0"/>
              <a:t>Сабан туе</a:t>
            </a:r>
          </a:p>
          <a:p>
            <a:pPr marL="342900" indent="-342900" algn="l" fontAlgn="t">
              <a:buFont typeface="Courier New" panose="02070309020205020404" pitchFamily="49" charset="0"/>
              <a:buChar char="o"/>
            </a:pPr>
            <a:r>
              <a:rPr lang="ru-RU" smtClean="0"/>
              <a:t>Турнир по настольному теннису</a:t>
            </a:r>
          </a:p>
          <a:p>
            <a:pPr marL="342900" indent="-342900" algn="l" fontAlgn="t">
              <a:buFont typeface="Courier New" panose="02070309020205020404" pitchFamily="49" charset="0"/>
              <a:buChar char="o"/>
            </a:pPr>
            <a:r>
              <a:rPr lang="ru-RU" smtClean="0"/>
              <a:t>Турнир по футболу</a:t>
            </a:r>
          </a:p>
          <a:p>
            <a:pPr marL="342900" indent="-342900" algn="l" fontAlgn="t">
              <a:buFont typeface="Courier New" panose="02070309020205020404" pitchFamily="49" charset="0"/>
              <a:buChar char="o"/>
            </a:pPr>
            <a:r>
              <a:rPr lang="ru-RU" smtClean="0"/>
              <a:t>Плавание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14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30" y="136203"/>
            <a:ext cx="1128183" cy="111783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5" y="6443872"/>
            <a:ext cx="11607790" cy="4206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8813" y="136203"/>
            <a:ext cx="462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300" dirty="0" smtClean="0">
                <a:latin typeface="+mj-lt"/>
              </a:rPr>
              <a:t>Как подать заявку?</a:t>
            </a:r>
            <a:endParaRPr lang="ru-RU" sz="3200" b="1" spc="300" dirty="0"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0095" t="5310" r="23481" b="9355"/>
          <a:stretch/>
        </p:blipFill>
        <p:spPr>
          <a:xfrm>
            <a:off x="1334989" y="720978"/>
            <a:ext cx="8522051" cy="61554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58813" y="720978"/>
            <a:ext cx="4937760" cy="4616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PORTFOLIO-SELET.RU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7732" t="8681" r="13002" b="17237"/>
          <a:stretch/>
        </p:blipFill>
        <p:spPr>
          <a:xfrm>
            <a:off x="9857040" y="5761420"/>
            <a:ext cx="2283788" cy="109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0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79" t="8244" r="32415" b="10737"/>
          <a:stretch/>
        </p:blipFill>
        <p:spPr>
          <a:xfrm>
            <a:off x="1127858" y="750627"/>
            <a:ext cx="4634552" cy="60192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806"/>
            <a:ext cx="1127858" cy="11217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7858" y="6400517"/>
            <a:ext cx="887104" cy="36933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</a:rPr>
              <a:t>Шаг 1</a:t>
            </a:r>
            <a:endParaRPr lang="ru-RU" b="1" dirty="0"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b="2120"/>
          <a:stretch/>
        </p:blipFill>
        <p:spPr>
          <a:xfrm>
            <a:off x="6331066" y="754038"/>
            <a:ext cx="4454077" cy="59849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31066" y="6369640"/>
            <a:ext cx="914400" cy="36933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</a:rPr>
              <a:t>Шаг 2</a:t>
            </a:r>
            <a:endParaRPr lang="ru-RU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716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7732" t="8681" r="13002" b="17237"/>
          <a:stretch/>
        </p:blipFill>
        <p:spPr>
          <a:xfrm>
            <a:off x="6840885" y="4205576"/>
            <a:ext cx="2283788" cy="10965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995"/>
          <a:stretch/>
        </p:blipFill>
        <p:spPr>
          <a:xfrm>
            <a:off x="1451652" y="365124"/>
            <a:ext cx="3939214" cy="6492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1066" t="6670" r="32028" b="7136"/>
          <a:stretch/>
        </p:blipFill>
        <p:spPr>
          <a:xfrm>
            <a:off x="6346209" y="365125"/>
            <a:ext cx="4801739" cy="63052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523605" y="6301058"/>
            <a:ext cx="928047" cy="36933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</a:rPr>
              <a:t>Шаг 3</a:t>
            </a:r>
            <a:endParaRPr lang="ru-RU" b="1" dirty="0"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942" y="365124"/>
            <a:ext cx="112785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8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58" t="8912" r="644" b="13034"/>
          <a:stretch/>
        </p:blipFill>
        <p:spPr>
          <a:xfrm>
            <a:off x="970995" y="1328567"/>
            <a:ext cx="11111823" cy="54181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806"/>
            <a:ext cx="112785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9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468" t="10083" r="-460" b="14328"/>
          <a:stretch/>
        </p:blipFill>
        <p:spPr>
          <a:xfrm>
            <a:off x="838200" y="1486886"/>
            <a:ext cx="11076275" cy="51732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806"/>
            <a:ext cx="112785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204</Words>
  <Application>Microsoft Office PowerPoint</Application>
  <PresentationFormat>Широкоэкранный</PresentationFormat>
  <Paragraphs>78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Times New Roman</vt:lpstr>
      <vt:lpstr>Тема Office</vt:lpstr>
      <vt:lpstr>Simple Light</vt:lpstr>
      <vt:lpstr>«Сәләт Имәнкәй - 2019»</vt:lpstr>
      <vt:lpstr> </vt:lpstr>
      <vt:lpstr>Программа смены Научно-образовательная деятельность </vt:lpstr>
      <vt:lpstr>Культурно-творческая программа 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«Сәләт Имәнкәй - 2019»</dc:title>
  <dc:creator>lenovo</dc:creator>
  <cp:lastModifiedBy>lenovo</cp:lastModifiedBy>
  <cp:revision>18</cp:revision>
  <dcterms:created xsi:type="dcterms:W3CDTF">2019-04-18T08:48:02Z</dcterms:created>
  <dcterms:modified xsi:type="dcterms:W3CDTF">2019-04-18T20:10:29Z</dcterms:modified>
</cp:coreProperties>
</file>